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5" r:id="rId2"/>
    <p:sldId id="276" r:id="rId3"/>
    <p:sldId id="283" r:id="rId4"/>
    <p:sldId id="270" r:id="rId5"/>
    <p:sldId id="286" r:id="rId6"/>
    <p:sldId id="287" r:id="rId7"/>
    <p:sldId id="288" r:id="rId8"/>
    <p:sldId id="284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7619" autoAdjust="0"/>
    <p:restoredTop sz="94660"/>
  </p:normalViewPr>
  <p:slideViewPr>
    <p:cSldViewPr>
      <p:cViewPr varScale="1">
        <p:scale>
          <a:sx n="78" d="100"/>
          <a:sy n="78" d="100"/>
        </p:scale>
        <p:origin x="21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D895D-D788-4B08-93B3-B78EFB535739}" type="datetimeFigureOut">
              <a:rPr lang="en-IN" smtClean="0"/>
              <a:pPr/>
              <a:t>22-02-2020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32714-8A85-4045-9756-8E58AB7B761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6134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ECB7F0-34A5-4C70-97E9-77E6D8EC06C7}" type="slidenum">
              <a:rPr lang="en-US"/>
              <a:pPr/>
              <a:t>2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ECB7F0-34A5-4C70-97E9-77E6D8EC06C7}" type="slidenum">
              <a:rPr lang="en-US"/>
              <a:pPr/>
              <a:t>3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ECB7F0-34A5-4C70-97E9-77E6D8EC06C7}" type="slidenum">
              <a:rPr lang="en-US"/>
              <a:pPr/>
              <a:t>4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ECB7F0-34A5-4C70-97E9-77E6D8EC06C7}" type="slidenum">
              <a:rPr lang="en-US"/>
              <a:pPr/>
              <a:t>5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ECB7F0-34A5-4C70-97E9-77E6D8EC06C7}" type="slidenum">
              <a:rPr lang="en-US"/>
              <a:pPr/>
              <a:t>6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ECB7F0-34A5-4C70-97E9-77E6D8EC06C7}" type="slidenum">
              <a:rPr lang="en-US"/>
              <a:pPr/>
              <a:t>7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ECB7F0-34A5-4C70-97E9-77E6D8EC06C7}" type="slidenum">
              <a:rPr lang="en-US"/>
              <a:pPr/>
              <a:t>8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5081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7677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308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56" y="0"/>
            <a:ext cx="9147855" cy="548680"/>
          </a:xfrm>
        </p:spPr>
        <p:txBody>
          <a:bodyPr>
            <a:normAutofit/>
          </a:bodyPr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4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064"/>
            <a:ext cx="395064" cy="365125"/>
          </a:xfrm>
        </p:spPr>
        <p:txBody>
          <a:bodyPr/>
          <a:lstStyle>
            <a:lvl1pPr algn="ctr">
              <a:defRPr/>
            </a:lvl1pPr>
          </a:lstStyle>
          <a:p>
            <a:fld id="{08FC1071-F2DF-4CA9-AA63-FF97A16BD73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153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5396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5711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6919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5771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4856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1854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927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-19676" y="8721"/>
            <a:ext cx="916367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l"/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620688"/>
            <a:ext cx="9144000" cy="5688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467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C1071-F2DF-4CA9-AA63-FF97A16BD73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8646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IN" sz="2800" b="1" kern="120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7449"/>
            <a:ext cx="9144000" cy="1080120"/>
          </a:xfrm>
        </p:spPr>
        <p:txBody>
          <a:bodyPr>
            <a:normAutofit fontScale="90000"/>
          </a:bodyPr>
          <a:lstStyle/>
          <a:p>
            <a:pPr fontAlgn="base">
              <a:spcAft>
                <a:spcPct val="0"/>
              </a:spcAft>
            </a:pPr>
            <a:r>
              <a:rPr lang="en-US" sz="2700" dirty="0">
                <a:ea typeface="Droid Sans Fallback"/>
                <a:cs typeface="Times New Roman" pitchFamily="18" charset="0"/>
              </a:rPr>
              <a:t>PROJECT TITLE </a:t>
            </a:r>
            <a:r>
              <a:rPr lang="en-US" sz="2000" dirty="0">
                <a:ea typeface="Droid Sans Fallback"/>
                <a:cs typeface="Times New Roman" pitchFamily="18" charset="0"/>
              </a:rPr>
              <a:t/>
            </a:r>
            <a:br>
              <a:rPr lang="en-US" sz="2000" dirty="0">
                <a:ea typeface="Droid Sans Fallback"/>
                <a:cs typeface="Times New Roman" pitchFamily="18" charset="0"/>
              </a:rPr>
            </a:br>
            <a:r>
              <a:rPr lang="en-US" sz="2400">
                <a:ea typeface="Droid Sans Fallback"/>
                <a:cs typeface="Times New Roman" pitchFamily="18" charset="0"/>
              </a:rPr>
              <a:t>Project Progress </a:t>
            </a:r>
            <a:r>
              <a:rPr lang="en-US" sz="2400" dirty="0">
                <a:ea typeface="Droid Sans Fallback"/>
                <a:cs typeface="Times New Roman" pitchFamily="18" charset="0"/>
              </a:rPr>
              <a:t>Presentation </a:t>
            </a:r>
            <a:br>
              <a:rPr lang="en-US" sz="2400" dirty="0">
                <a:ea typeface="Droid Sans Fallback"/>
                <a:cs typeface="Times New Roman" pitchFamily="18" charset="0"/>
              </a:rPr>
            </a:br>
            <a:r>
              <a:rPr lang="en-US" sz="2000" dirty="0">
                <a:solidFill>
                  <a:srgbClr val="0033CC"/>
                </a:solidFill>
                <a:latin typeface="Calibri" pitchFamily="34" charset="0"/>
                <a:ea typeface="Droid Sans Fallback"/>
                <a:cs typeface="Times New Roman" pitchFamily="18" charset="0"/>
              </a:rPr>
              <a:t>Date: DD/MM/YYYY</a:t>
            </a:r>
            <a:endParaRPr lang="en-IN" sz="2000" dirty="0"/>
          </a:p>
        </p:txBody>
      </p:sp>
      <p:sp>
        <p:nvSpPr>
          <p:cNvPr id="5" name="Rectangle 4"/>
          <p:cNvSpPr/>
          <p:nvPr/>
        </p:nvSpPr>
        <p:spPr>
          <a:xfrm>
            <a:off x="2323783" y="1585264"/>
            <a:ext cx="4968552" cy="14401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861224" y="6122424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Calibri" pitchFamily="34" charset="0"/>
                <a:ea typeface="Droid Sans Fallback"/>
                <a:cs typeface="Calibri" pitchFamily="34" charset="0"/>
              </a:rPr>
              <a:t>FACULTY OF ENGINEERING &amp; COMPUTING SCIENCES</a:t>
            </a:r>
            <a:endParaRPr lang="en-US" sz="700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Calibri" pitchFamily="34" charset="0"/>
                <a:ea typeface="Droid Sans Fallback"/>
                <a:cs typeface="Calibri" pitchFamily="34" charset="0"/>
              </a:rPr>
              <a:t>TEERTHANKER </a:t>
            </a:r>
            <a:r>
              <a:rPr lang="en-US" b="1" dirty="0">
                <a:latin typeface="Calibri" pitchFamily="34" charset="0"/>
                <a:ea typeface="Droid Sans Fallback"/>
                <a:cs typeface="Calibri" pitchFamily="34" charset="0"/>
              </a:rPr>
              <a:t>MAHAVEER UNIVERSITY, MORADABAD</a:t>
            </a:r>
            <a:endParaRPr lang="en-US" b="1" dirty="0">
              <a:latin typeface="Arial" pitchFamily="34" charset="0"/>
              <a:ea typeface="Droid Sans Fallback"/>
              <a:cs typeface="Calibri" pitchFamily="34" charset="0"/>
            </a:endParaRPr>
          </a:p>
        </p:txBody>
      </p:sp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301" y="4854798"/>
            <a:ext cx="1204101" cy="1085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611559" y="1863247"/>
            <a:ext cx="80417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Calibri" pitchFamily="34" charset="0"/>
                <a:ea typeface="Droid Sans Fallback"/>
                <a:cs typeface="Times New Roman" pitchFamily="18" charset="0"/>
              </a:rPr>
              <a:t>MAJOR PROJECT (BSA 655)</a:t>
            </a:r>
            <a:endParaRPr lang="en-US" sz="2000" b="1" dirty="0">
              <a:latin typeface="Arial" pitchFamily="34" charset="0"/>
              <a:ea typeface="Droid Sans Fallback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Calibri" pitchFamily="34" charset="0"/>
                <a:cs typeface="Arial" pitchFamily="34" charset="0"/>
              </a:rPr>
              <a:t>B.Sc. (Animation)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81301" y="318114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33CC"/>
                </a:solidFill>
                <a:latin typeface="Calibri" pitchFamily="34" charset="0"/>
                <a:ea typeface="Droid Sans Fallback"/>
                <a:cs typeface="Times New Roman" pitchFamily="18" charset="0"/>
              </a:rPr>
              <a:t>Group: XXX</a:t>
            </a:r>
            <a:endParaRPr lang="en-US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33CC"/>
                </a:solidFill>
                <a:latin typeface="Calibri" pitchFamily="34" charset="0"/>
                <a:ea typeface="Droid Sans Fallback"/>
                <a:cs typeface="Times New Roman" pitchFamily="18" charset="0"/>
              </a:rPr>
              <a:t>Student Name (Student ID)</a:t>
            </a:r>
            <a:endParaRPr lang="en-US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33CC"/>
                </a:solidFill>
                <a:latin typeface="Calibri" pitchFamily="34" charset="0"/>
                <a:ea typeface="Droid Sans Fallback"/>
                <a:cs typeface="Times New Roman" pitchFamily="18" charset="0"/>
              </a:rPr>
              <a:t>Student Name (Student ID)</a:t>
            </a:r>
            <a:endParaRPr lang="en-US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33CC"/>
                </a:solidFill>
                <a:latin typeface="Calibri" pitchFamily="34" charset="0"/>
                <a:ea typeface="Droid Sans Fallback"/>
                <a:cs typeface="Times New Roman" pitchFamily="18" charset="0"/>
              </a:rPr>
              <a:t>Student Name (Student ID)</a:t>
            </a:r>
            <a:endParaRPr lang="en-US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3733" y="3198719"/>
            <a:ext cx="37401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33CC"/>
                </a:solidFill>
                <a:latin typeface="Calibri" pitchFamily="34" charset="0"/>
                <a:ea typeface="Droid Sans Fallback"/>
                <a:cs typeface="Times New Roman" pitchFamily="18" charset="0"/>
              </a:rPr>
              <a:t>Project Guide: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33CC"/>
                </a:solidFill>
                <a:latin typeface="Calibri" pitchFamily="34" charset="0"/>
                <a:cs typeface="Times New Roman" pitchFamily="18" charset="0"/>
              </a:rPr>
              <a:t>Project Guide Name</a:t>
            </a:r>
            <a:endParaRPr lang="en-US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87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50904"/>
          </a:xfrm>
        </p:spPr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2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85380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85381" name="Text Box 5"/>
          <p:cNvSpPr txBox="1">
            <a:spLocks noChangeArrowheads="1"/>
          </p:cNvSpPr>
          <p:nvPr/>
        </p:nvSpPr>
        <p:spPr bwMode="auto">
          <a:xfrm>
            <a:off x="0" y="0"/>
            <a:ext cx="6172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2400" b="1">
                <a:solidFill>
                  <a:schemeClr val="bg1"/>
                </a:solidFill>
                <a:latin typeface="Calibri" pitchFamily="34" charset="0"/>
                <a:ea typeface="ＭＳ Ｐゴシック" pitchFamily="-28" charset="-128"/>
              </a:defRPr>
            </a:lvl1pPr>
          </a:lstStyle>
          <a:p>
            <a:r>
              <a:rPr lang="en-US" dirty="0"/>
              <a:t>Project Brief</a:t>
            </a:r>
          </a:p>
        </p:txBody>
      </p:sp>
      <p:sp>
        <p:nvSpPr>
          <p:cNvPr id="485384" name="Rectangle 8"/>
          <p:cNvSpPr>
            <a:spLocks noChangeArrowheads="1"/>
          </p:cNvSpPr>
          <p:nvPr/>
        </p:nvSpPr>
        <p:spPr bwMode="auto">
          <a:xfrm>
            <a:off x="0" y="6165304"/>
            <a:ext cx="9144000" cy="692696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 dirty="0"/>
          </a:p>
        </p:txBody>
      </p:sp>
      <p:pic>
        <p:nvPicPr>
          <p:cNvPr id="485394" name="Picture 18" descr="Teerthanker Mahaveer Univers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712" y="33879"/>
            <a:ext cx="29527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3"/>
          <p:cNvSpPr txBox="1">
            <a:spLocks/>
          </p:cNvSpPr>
          <p:nvPr/>
        </p:nvSpPr>
        <p:spPr>
          <a:xfrm>
            <a:off x="0" y="6492875"/>
            <a:ext cx="467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2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664" y="6298600"/>
            <a:ext cx="57213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i="1" dirty="0">
                <a:solidFill>
                  <a:srgbClr val="FFFF00"/>
                </a:solidFill>
              </a:rPr>
              <a:t>Guidelines: Mention brief about the project and </a:t>
            </a:r>
            <a:r>
              <a:rPr lang="en-IN" sz="1600" b="1" i="1">
                <a:solidFill>
                  <a:srgbClr val="FFFF00"/>
                </a:solidFill>
              </a:rPr>
              <a:t>it’s component</a:t>
            </a:r>
            <a:endParaRPr lang="en-IN" sz="1600" b="1" i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12145" y="6604084"/>
            <a:ext cx="18133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050" b="1" dirty="0" smtClean="0">
                <a:solidFill>
                  <a:schemeClr val="bg1"/>
                </a:solidFill>
              </a:rPr>
              <a:t>T012B/ </a:t>
            </a:r>
            <a:r>
              <a:rPr lang="en-IN" sz="1050" b="1" dirty="0" smtClean="0">
                <a:solidFill>
                  <a:schemeClr val="bg1"/>
                </a:solidFill>
              </a:rPr>
              <a:t>Template Version </a:t>
            </a:r>
            <a:r>
              <a:rPr lang="en-IN" sz="1050" b="1" dirty="0" smtClean="0">
                <a:solidFill>
                  <a:schemeClr val="bg1"/>
                </a:solidFill>
              </a:rPr>
              <a:t>5.0</a:t>
            </a:r>
            <a:endParaRPr lang="en-IN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597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50904"/>
          </a:xfrm>
        </p:spPr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3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85380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85381" name="Text Box 5"/>
          <p:cNvSpPr txBox="1">
            <a:spLocks noChangeArrowheads="1"/>
          </p:cNvSpPr>
          <p:nvPr/>
        </p:nvSpPr>
        <p:spPr bwMode="auto">
          <a:xfrm>
            <a:off x="0" y="0"/>
            <a:ext cx="6172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  <a:latin typeface="Calibri" pitchFamily="34" charset="0"/>
                <a:ea typeface="ＭＳ Ｐゴシック" pitchFamily="-28" charset="-128"/>
              </a:rPr>
              <a:t>Purpose of The Project</a:t>
            </a:r>
            <a:endParaRPr lang="en-US" b="1" dirty="0">
              <a:solidFill>
                <a:schemeClr val="bg1"/>
              </a:solidFill>
              <a:latin typeface="Calibri" pitchFamily="34" charset="0"/>
              <a:ea typeface="ＭＳ Ｐゴシック" pitchFamily="-28" charset="-128"/>
            </a:endParaRPr>
          </a:p>
        </p:txBody>
      </p:sp>
      <p:sp>
        <p:nvSpPr>
          <p:cNvPr id="485384" name="Rectangle 8"/>
          <p:cNvSpPr>
            <a:spLocks noChangeArrowheads="1"/>
          </p:cNvSpPr>
          <p:nvPr/>
        </p:nvSpPr>
        <p:spPr bwMode="auto">
          <a:xfrm>
            <a:off x="0" y="6165304"/>
            <a:ext cx="9144000" cy="692696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 dirty="0"/>
          </a:p>
        </p:txBody>
      </p:sp>
      <p:pic>
        <p:nvPicPr>
          <p:cNvPr id="485394" name="Picture 18" descr="Teerthanker Mahaveer Univers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712" y="33879"/>
            <a:ext cx="29527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3"/>
          <p:cNvSpPr txBox="1">
            <a:spLocks/>
          </p:cNvSpPr>
          <p:nvPr/>
        </p:nvSpPr>
        <p:spPr>
          <a:xfrm>
            <a:off x="0" y="6492875"/>
            <a:ext cx="467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3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6282382"/>
            <a:ext cx="83185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i="1" dirty="0">
                <a:solidFill>
                  <a:srgbClr val="FFFF00"/>
                </a:solidFill>
              </a:rPr>
              <a:t>Guidelines: </a:t>
            </a:r>
            <a:r>
              <a:rPr lang="en-US" sz="1600" b="1" i="1" dirty="0">
                <a:solidFill>
                  <a:srgbClr val="FFFF00"/>
                </a:solidFill>
              </a:rPr>
              <a:t> Mention advantage from this project, the audience/ users who will get benefitted</a:t>
            </a:r>
            <a:endParaRPr lang="en-IN" sz="1600" b="1" i="1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12145" y="6604084"/>
            <a:ext cx="18133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050" b="1" dirty="0" smtClean="0">
                <a:solidFill>
                  <a:schemeClr val="bg1"/>
                </a:solidFill>
              </a:rPr>
              <a:t>T012B/ </a:t>
            </a:r>
            <a:r>
              <a:rPr lang="en-IN" sz="1050" b="1" dirty="0" smtClean="0">
                <a:solidFill>
                  <a:schemeClr val="bg1"/>
                </a:solidFill>
              </a:rPr>
              <a:t>Template Version </a:t>
            </a:r>
            <a:r>
              <a:rPr lang="en-IN" sz="1050" b="1" dirty="0" smtClean="0">
                <a:solidFill>
                  <a:schemeClr val="bg1"/>
                </a:solidFill>
              </a:rPr>
              <a:t>5.0</a:t>
            </a:r>
            <a:endParaRPr lang="en-IN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641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50904"/>
          </a:xfrm>
        </p:spPr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4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85380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85381" name="Text Box 5"/>
          <p:cNvSpPr txBox="1">
            <a:spLocks noChangeArrowheads="1"/>
          </p:cNvSpPr>
          <p:nvPr/>
        </p:nvSpPr>
        <p:spPr bwMode="auto">
          <a:xfrm>
            <a:off x="0" y="0"/>
            <a:ext cx="6172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  <a:latin typeface="Calibri" pitchFamily="34" charset="0"/>
                <a:ea typeface="ＭＳ Ｐゴシック" pitchFamily="-28" charset="-128"/>
              </a:rPr>
              <a:t>Technologies and Tools to be used</a:t>
            </a:r>
            <a:endParaRPr lang="en-US" b="1" dirty="0">
              <a:solidFill>
                <a:schemeClr val="bg1"/>
              </a:solidFill>
              <a:latin typeface="Calibri" pitchFamily="34" charset="0"/>
              <a:ea typeface="ＭＳ Ｐゴシック" pitchFamily="-28" charset="-128"/>
            </a:endParaRPr>
          </a:p>
        </p:txBody>
      </p:sp>
      <p:sp>
        <p:nvSpPr>
          <p:cNvPr id="485384" name="Rectangle 8"/>
          <p:cNvSpPr>
            <a:spLocks noChangeArrowheads="1"/>
          </p:cNvSpPr>
          <p:nvPr/>
        </p:nvSpPr>
        <p:spPr bwMode="auto">
          <a:xfrm>
            <a:off x="0" y="6165304"/>
            <a:ext cx="9144000" cy="692696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pic>
        <p:nvPicPr>
          <p:cNvPr id="485394" name="Picture 18" descr="Teerthanker Mahaveer Univers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712" y="33879"/>
            <a:ext cx="29527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3"/>
          <p:cNvSpPr txBox="1">
            <a:spLocks/>
          </p:cNvSpPr>
          <p:nvPr/>
        </p:nvSpPr>
        <p:spPr>
          <a:xfrm>
            <a:off x="0" y="6492875"/>
            <a:ext cx="467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4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47664" y="6298600"/>
            <a:ext cx="48134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i="1" dirty="0">
                <a:solidFill>
                  <a:srgbClr val="FFFF00"/>
                </a:solidFill>
              </a:rPr>
              <a:t>Guidelines: Mention Front End, Back End, Tools (if any)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12145" y="6604084"/>
            <a:ext cx="18133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050" b="1" dirty="0" smtClean="0">
                <a:solidFill>
                  <a:schemeClr val="bg1"/>
                </a:solidFill>
              </a:rPr>
              <a:t>T012B/ </a:t>
            </a:r>
            <a:r>
              <a:rPr lang="en-IN" sz="1050" b="1" dirty="0" smtClean="0">
                <a:solidFill>
                  <a:schemeClr val="bg1"/>
                </a:solidFill>
              </a:rPr>
              <a:t>Template Version </a:t>
            </a:r>
            <a:r>
              <a:rPr lang="en-IN" sz="1050" b="1" dirty="0" smtClean="0">
                <a:solidFill>
                  <a:schemeClr val="bg1"/>
                </a:solidFill>
              </a:rPr>
              <a:t>5.0</a:t>
            </a:r>
            <a:endParaRPr lang="en-IN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790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50904"/>
          </a:xfrm>
        </p:spPr>
        <p:txBody>
          <a:bodyPr>
            <a:normAutofit/>
          </a:bodyPr>
          <a:lstStyle/>
          <a:p>
            <a:r>
              <a:rPr lang="en-IN" dirty="0" smtClean="0"/>
              <a:t>PRE-PRODUCTION-</a:t>
            </a:r>
            <a:endParaRPr lang="en-I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5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85380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85381" name="Text Box 5"/>
          <p:cNvSpPr txBox="1">
            <a:spLocks noChangeArrowheads="1"/>
          </p:cNvSpPr>
          <p:nvPr/>
        </p:nvSpPr>
        <p:spPr bwMode="auto">
          <a:xfrm>
            <a:off x="0" y="0"/>
            <a:ext cx="6172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ea typeface="ＭＳ Ｐゴシック" pitchFamily="-28" charset="-128"/>
              </a:rPr>
              <a:t>Project Workflow (</a:t>
            </a:r>
            <a:r>
              <a:rPr lang="en-US" sz="2400" b="1" dirty="0">
                <a:solidFill>
                  <a:schemeClr val="bg1"/>
                </a:solidFill>
                <a:latin typeface="Calibri" pitchFamily="34" charset="0"/>
                <a:ea typeface="ＭＳ Ｐゴシック" pitchFamily="-28" charset="-128"/>
              </a:rPr>
              <a:t>Overall Project)</a:t>
            </a:r>
            <a:endParaRPr lang="en-US" b="1" dirty="0">
              <a:solidFill>
                <a:schemeClr val="bg1"/>
              </a:solidFill>
              <a:latin typeface="Calibri" pitchFamily="34" charset="0"/>
              <a:ea typeface="ＭＳ Ｐゴシック" pitchFamily="-28" charset="-128"/>
            </a:endParaRPr>
          </a:p>
        </p:txBody>
      </p:sp>
      <p:sp>
        <p:nvSpPr>
          <p:cNvPr id="485384" name="Rectangle 8"/>
          <p:cNvSpPr>
            <a:spLocks noChangeArrowheads="1"/>
          </p:cNvSpPr>
          <p:nvPr/>
        </p:nvSpPr>
        <p:spPr bwMode="auto">
          <a:xfrm>
            <a:off x="0" y="6165304"/>
            <a:ext cx="9144000" cy="692696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pic>
        <p:nvPicPr>
          <p:cNvPr id="485394" name="Picture 18" descr="Teerthanker Mahaveer Univers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712" y="33879"/>
            <a:ext cx="29527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3"/>
          <p:cNvSpPr txBox="1">
            <a:spLocks/>
          </p:cNvSpPr>
          <p:nvPr/>
        </p:nvSpPr>
        <p:spPr>
          <a:xfrm>
            <a:off x="0" y="6492875"/>
            <a:ext cx="467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5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12145" y="6604084"/>
            <a:ext cx="18133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050" b="1" dirty="0" smtClean="0">
                <a:solidFill>
                  <a:schemeClr val="bg1"/>
                </a:solidFill>
              </a:rPr>
              <a:t>T012B/ </a:t>
            </a:r>
            <a:r>
              <a:rPr lang="en-IN" sz="1050" b="1" dirty="0" smtClean="0">
                <a:solidFill>
                  <a:schemeClr val="bg1"/>
                </a:solidFill>
              </a:rPr>
              <a:t>Template Version </a:t>
            </a:r>
            <a:r>
              <a:rPr lang="en-IN" sz="1050" b="1" dirty="0" smtClean="0">
                <a:solidFill>
                  <a:schemeClr val="bg1"/>
                </a:solidFill>
              </a:rPr>
              <a:t>5.0</a:t>
            </a:r>
            <a:endParaRPr lang="en-IN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915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50904"/>
          </a:xfrm>
        </p:spPr>
        <p:txBody>
          <a:bodyPr>
            <a:normAutofit/>
          </a:bodyPr>
          <a:lstStyle/>
          <a:p>
            <a:r>
              <a:rPr lang="en-IN" dirty="0"/>
              <a:t>PRODUCTION-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6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85380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85381" name="Text Box 5"/>
          <p:cNvSpPr txBox="1">
            <a:spLocks noChangeArrowheads="1"/>
          </p:cNvSpPr>
          <p:nvPr/>
        </p:nvSpPr>
        <p:spPr bwMode="auto">
          <a:xfrm>
            <a:off x="0" y="0"/>
            <a:ext cx="6172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ea typeface="ＭＳ Ｐゴシック" pitchFamily="-28" charset="-128"/>
              </a:rPr>
              <a:t>Project Workflow (</a:t>
            </a:r>
            <a:r>
              <a:rPr lang="en-US" sz="2400" b="1" dirty="0">
                <a:solidFill>
                  <a:schemeClr val="bg1"/>
                </a:solidFill>
                <a:latin typeface="Calibri" pitchFamily="34" charset="0"/>
                <a:ea typeface="ＭＳ Ｐゴシック" pitchFamily="-28" charset="-128"/>
              </a:rPr>
              <a:t>Overall Project)</a:t>
            </a:r>
            <a:endParaRPr lang="en-US" b="1" dirty="0">
              <a:solidFill>
                <a:schemeClr val="bg1"/>
              </a:solidFill>
              <a:latin typeface="Calibri" pitchFamily="34" charset="0"/>
              <a:ea typeface="ＭＳ Ｐゴシック" pitchFamily="-28" charset="-128"/>
            </a:endParaRPr>
          </a:p>
        </p:txBody>
      </p:sp>
      <p:sp>
        <p:nvSpPr>
          <p:cNvPr id="485384" name="Rectangle 8"/>
          <p:cNvSpPr>
            <a:spLocks noChangeArrowheads="1"/>
          </p:cNvSpPr>
          <p:nvPr/>
        </p:nvSpPr>
        <p:spPr bwMode="auto">
          <a:xfrm>
            <a:off x="0" y="6165304"/>
            <a:ext cx="9144000" cy="692696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pic>
        <p:nvPicPr>
          <p:cNvPr id="485394" name="Picture 18" descr="Teerthanker Mahaveer Univers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712" y="33879"/>
            <a:ext cx="29527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3"/>
          <p:cNvSpPr txBox="1">
            <a:spLocks/>
          </p:cNvSpPr>
          <p:nvPr/>
        </p:nvSpPr>
        <p:spPr>
          <a:xfrm>
            <a:off x="0" y="6492875"/>
            <a:ext cx="467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6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12145" y="6604084"/>
            <a:ext cx="18133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050" b="1" dirty="0" smtClean="0">
                <a:solidFill>
                  <a:schemeClr val="bg1"/>
                </a:solidFill>
              </a:rPr>
              <a:t>T012B/ </a:t>
            </a:r>
            <a:r>
              <a:rPr lang="en-IN" sz="1050" b="1" dirty="0" smtClean="0">
                <a:solidFill>
                  <a:schemeClr val="bg1"/>
                </a:solidFill>
              </a:rPr>
              <a:t>Template Version </a:t>
            </a:r>
            <a:r>
              <a:rPr lang="en-IN" sz="1050" b="1" dirty="0" smtClean="0">
                <a:solidFill>
                  <a:schemeClr val="bg1"/>
                </a:solidFill>
              </a:rPr>
              <a:t>5.0</a:t>
            </a:r>
            <a:endParaRPr lang="en-IN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915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50904"/>
          </a:xfrm>
        </p:spPr>
        <p:txBody>
          <a:bodyPr>
            <a:normAutofit/>
          </a:bodyPr>
          <a:lstStyle/>
          <a:p>
            <a:r>
              <a:rPr lang="en-IN"/>
              <a:t>POST-PRODUCTION </a:t>
            </a:r>
            <a:r>
              <a:rPr lang="en-IN" dirty="0"/>
              <a:t>-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7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85380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85381" name="Text Box 5"/>
          <p:cNvSpPr txBox="1">
            <a:spLocks noChangeArrowheads="1"/>
          </p:cNvSpPr>
          <p:nvPr/>
        </p:nvSpPr>
        <p:spPr bwMode="auto">
          <a:xfrm>
            <a:off x="0" y="0"/>
            <a:ext cx="6172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ea typeface="ＭＳ Ｐゴシック" pitchFamily="-28" charset="-128"/>
              </a:rPr>
              <a:t>Project Workflow (</a:t>
            </a:r>
            <a:r>
              <a:rPr lang="en-US" sz="2400" b="1" dirty="0">
                <a:solidFill>
                  <a:schemeClr val="bg1"/>
                </a:solidFill>
                <a:latin typeface="Calibri" pitchFamily="34" charset="0"/>
                <a:ea typeface="ＭＳ Ｐゴシック" pitchFamily="-28" charset="-128"/>
              </a:rPr>
              <a:t>Overall Project)</a:t>
            </a:r>
            <a:endParaRPr lang="en-US" b="1" dirty="0">
              <a:solidFill>
                <a:schemeClr val="bg1"/>
              </a:solidFill>
              <a:latin typeface="Calibri" pitchFamily="34" charset="0"/>
              <a:ea typeface="ＭＳ Ｐゴシック" pitchFamily="-28" charset="-128"/>
            </a:endParaRPr>
          </a:p>
        </p:txBody>
      </p:sp>
      <p:sp>
        <p:nvSpPr>
          <p:cNvPr id="485384" name="Rectangle 8"/>
          <p:cNvSpPr>
            <a:spLocks noChangeArrowheads="1"/>
          </p:cNvSpPr>
          <p:nvPr/>
        </p:nvSpPr>
        <p:spPr bwMode="auto">
          <a:xfrm>
            <a:off x="0" y="6165304"/>
            <a:ext cx="9144000" cy="692696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pic>
        <p:nvPicPr>
          <p:cNvPr id="485394" name="Picture 18" descr="Teerthanker Mahaveer Univers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712" y="33879"/>
            <a:ext cx="29527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3"/>
          <p:cNvSpPr txBox="1">
            <a:spLocks/>
          </p:cNvSpPr>
          <p:nvPr/>
        </p:nvSpPr>
        <p:spPr>
          <a:xfrm>
            <a:off x="0" y="6492875"/>
            <a:ext cx="467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7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12145" y="6604084"/>
            <a:ext cx="18133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050" b="1" dirty="0" smtClean="0">
                <a:solidFill>
                  <a:schemeClr val="bg1"/>
                </a:solidFill>
              </a:rPr>
              <a:t>T012B/ </a:t>
            </a:r>
            <a:r>
              <a:rPr lang="en-IN" sz="1050" b="1" dirty="0" smtClean="0">
                <a:solidFill>
                  <a:schemeClr val="bg1"/>
                </a:solidFill>
              </a:rPr>
              <a:t>Template Version </a:t>
            </a:r>
            <a:r>
              <a:rPr lang="en-IN" sz="1050" b="1" dirty="0" smtClean="0">
                <a:solidFill>
                  <a:schemeClr val="bg1"/>
                </a:solidFill>
              </a:rPr>
              <a:t>5.0</a:t>
            </a:r>
            <a:endParaRPr lang="en-IN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915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50904"/>
          </a:xfrm>
        </p:spPr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8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85380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85381" name="Text Box 5"/>
          <p:cNvSpPr txBox="1">
            <a:spLocks noChangeArrowheads="1"/>
          </p:cNvSpPr>
          <p:nvPr/>
        </p:nvSpPr>
        <p:spPr bwMode="auto">
          <a:xfrm>
            <a:off x="0" y="0"/>
            <a:ext cx="6172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  <a:latin typeface="Calibri" pitchFamily="34" charset="0"/>
                <a:ea typeface="ＭＳ Ｐゴシック" pitchFamily="-28" charset="-128"/>
              </a:rPr>
              <a:t>References and Bibliography, if any</a:t>
            </a:r>
            <a:endParaRPr lang="en-US" b="1" dirty="0">
              <a:solidFill>
                <a:schemeClr val="bg1"/>
              </a:solidFill>
              <a:latin typeface="Calibri" pitchFamily="34" charset="0"/>
              <a:ea typeface="ＭＳ Ｐゴシック" pitchFamily="-28" charset="-128"/>
            </a:endParaRPr>
          </a:p>
        </p:txBody>
      </p:sp>
      <p:sp>
        <p:nvSpPr>
          <p:cNvPr id="485384" name="Rectangle 8"/>
          <p:cNvSpPr>
            <a:spLocks noChangeArrowheads="1"/>
          </p:cNvSpPr>
          <p:nvPr/>
        </p:nvSpPr>
        <p:spPr bwMode="auto">
          <a:xfrm>
            <a:off x="0" y="6165304"/>
            <a:ext cx="9144000" cy="692696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 dirty="0"/>
          </a:p>
        </p:txBody>
      </p:sp>
      <p:pic>
        <p:nvPicPr>
          <p:cNvPr id="485394" name="Picture 18" descr="Teerthanker Mahaveer Univers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712" y="33879"/>
            <a:ext cx="29527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3"/>
          <p:cNvSpPr txBox="1">
            <a:spLocks/>
          </p:cNvSpPr>
          <p:nvPr/>
        </p:nvSpPr>
        <p:spPr>
          <a:xfrm>
            <a:off x="0" y="6492875"/>
            <a:ext cx="467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8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12145" y="6604084"/>
            <a:ext cx="18133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050" b="1" dirty="0" smtClean="0">
                <a:solidFill>
                  <a:schemeClr val="bg1"/>
                </a:solidFill>
              </a:rPr>
              <a:t>T012B/ </a:t>
            </a:r>
            <a:r>
              <a:rPr lang="en-IN" sz="1050" b="1" dirty="0" smtClean="0">
                <a:solidFill>
                  <a:schemeClr val="bg1"/>
                </a:solidFill>
              </a:rPr>
              <a:t>Template Version </a:t>
            </a:r>
            <a:r>
              <a:rPr lang="en-IN" sz="1050" b="1" dirty="0" smtClean="0">
                <a:solidFill>
                  <a:schemeClr val="bg1"/>
                </a:solidFill>
              </a:rPr>
              <a:t>5.0</a:t>
            </a:r>
            <a:endParaRPr lang="en-IN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641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4000" dirty="0"/>
              <a:t>THANKS</a:t>
            </a:r>
          </a:p>
        </p:txBody>
      </p:sp>
    </p:spTree>
    <p:extLst>
      <p:ext uri="{BB962C8B-B14F-4D97-AF65-F5344CB8AC3E}">
        <p14:creationId xmlns:p14="http://schemas.microsoft.com/office/powerpoint/2010/main" val="4040718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3011</TotalTime>
  <Words>196</Words>
  <Application>Microsoft Office PowerPoint</Application>
  <PresentationFormat>On-screen Show (4:3)</PresentationFormat>
  <Paragraphs>53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Droid Sans Fallback</vt:lpstr>
      <vt:lpstr>Times New Roman</vt:lpstr>
      <vt:lpstr>Office Theme</vt:lpstr>
      <vt:lpstr>PROJECT TITLE  Project Progress Presentation  Date: DD/MM/YYYY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TMU-CCSIT-Animation</dc:creator>
  <cp:lastModifiedBy>Rashmi Jain</cp:lastModifiedBy>
  <cp:revision>125</cp:revision>
  <dcterms:created xsi:type="dcterms:W3CDTF">2016-07-30T14:16:51Z</dcterms:created>
  <dcterms:modified xsi:type="dcterms:W3CDTF">2020-02-21T19:22:22Z</dcterms:modified>
</cp:coreProperties>
</file>