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5" r:id="rId2"/>
    <p:sldId id="286" r:id="rId3"/>
    <p:sldId id="276" r:id="rId4"/>
    <p:sldId id="270" r:id="rId5"/>
    <p:sldId id="277" r:id="rId6"/>
    <p:sldId id="281" r:id="rId7"/>
    <p:sldId id="283" r:id="rId8"/>
    <p:sldId id="284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277" autoAdjust="0"/>
    <p:restoredTop sz="94660"/>
  </p:normalViewPr>
  <p:slideViewPr>
    <p:cSldViewPr>
      <p:cViewPr varScale="1">
        <p:scale>
          <a:sx n="74" d="100"/>
          <a:sy n="74" d="100"/>
        </p:scale>
        <p:origin x="22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D895D-D788-4B08-93B3-B78EFB535739}" type="datetimeFigureOut">
              <a:rPr lang="en-IN" smtClean="0"/>
              <a:t>21-02-2020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32714-8A85-4045-9756-8E58AB7B76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613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2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7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3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4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5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6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7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CB7F0-34A5-4C70-97E9-77E6D8EC06C7}" type="slidenum">
              <a:rPr lang="en-US"/>
              <a:pPr/>
              <a:t>8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508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767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308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56" y="0"/>
            <a:ext cx="9147855" cy="548680"/>
          </a:xfrm>
        </p:spPr>
        <p:txBody>
          <a:bodyPr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4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064"/>
            <a:ext cx="395064" cy="365125"/>
          </a:xfrm>
        </p:spPr>
        <p:txBody>
          <a:bodyPr/>
          <a:lstStyle>
            <a:lvl1pPr algn="ctr">
              <a:defRPr/>
            </a:lvl1pPr>
          </a:lstStyle>
          <a:p>
            <a:fld id="{08FC1071-F2DF-4CA9-AA63-FF97A16BD73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153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539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571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691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577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485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185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927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19676" y="8721"/>
            <a:ext cx="916367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/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20688"/>
            <a:ext cx="9144000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C1071-F2DF-4CA9-AA63-FF97A16BD73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864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IN" sz="2800" b="1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7449"/>
            <a:ext cx="9144000" cy="1080120"/>
          </a:xfrm>
        </p:spPr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en-US" sz="2700" dirty="0" smtClean="0">
                <a:ea typeface="Droid Sans Fallback"/>
                <a:cs typeface="Times New Roman" pitchFamily="18" charset="0"/>
              </a:rPr>
              <a:t>PROJECT TITLE</a:t>
            </a:r>
            <a:r>
              <a:rPr lang="en-US" sz="2700" dirty="0">
                <a:ea typeface="Droid Sans Fallback"/>
                <a:cs typeface="Times New Roman" pitchFamily="18" charset="0"/>
              </a:rPr>
              <a:t> </a:t>
            </a:r>
            <a:r>
              <a:rPr lang="en-US" sz="2000" dirty="0" smtClean="0">
                <a:ea typeface="Droid Sans Fallback"/>
                <a:cs typeface="Times New Roman" pitchFamily="18" charset="0"/>
              </a:rPr>
              <a:t/>
            </a:r>
            <a:br>
              <a:rPr lang="en-US" sz="2000" dirty="0" smtClean="0">
                <a:ea typeface="Droid Sans Fallback"/>
                <a:cs typeface="Times New Roman" pitchFamily="18" charset="0"/>
              </a:rPr>
            </a:br>
            <a:r>
              <a:rPr lang="en-US" sz="2400" dirty="0" smtClean="0">
                <a:ea typeface="Droid Sans Fallback"/>
                <a:cs typeface="Times New Roman" pitchFamily="18" charset="0"/>
              </a:rPr>
              <a:t>Project Synopsis </a:t>
            </a:r>
            <a:r>
              <a:rPr lang="en-US" sz="2400" dirty="0">
                <a:ea typeface="Droid Sans Fallback"/>
                <a:cs typeface="Times New Roman" pitchFamily="18" charset="0"/>
              </a:rPr>
              <a:t>Presentation </a:t>
            </a:r>
            <a:r>
              <a:rPr lang="en-US" sz="2400" dirty="0" smtClean="0">
                <a:ea typeface="Droid Sans Fallback"/>
                <a:cs typeface="Times New Roman" pitchFamily="18" charset="0"/>
              </a:rPr>
              <a:t/>
            </a:r>
            <a:br>
              <a:rPr lang="en-US" sz="2400" dirty="0" smtClean="0">
                <a:ea typeface="Droid Sans Fallback"/>
                <a:cs typeface="Times New Roman" pitchFamily="18" charset="0"/>
              </a:rPr>
            </a:br>
            <a:r>
              <a:rPr lang="en-US" sz="2000" dirty="0" smtClean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Date</a:t>
            </a:r>
            <a:r>
              <a:rPr lang="en-US" sz="2000" dirty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: </a:t>
            </a:r>
            <a:r>
              <a:rPr lang="en-US" sz="2000" dirty="0" smtClean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DD/MM/YYYY</a:t>
            </a:r>
            <a:endParaRPr lang="en-IN" sz="2000" dirty="0"/>
          </a:p>
        </p:txBody>
      </p:sp>
      <p:sp>
        <p:nvSpPr>
          <p:cNvPr id="5" name="Rectangle 4"/>
          <p:cNvSpPr/>
          <p:nvPr/>
        </p:nvSpPr>
        <p:spPr>
          <a:xfrm>
            <a:off x="2323783" y="1585264"/>
            <a:ext cx="4968552" cy="1440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861224" y="612242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alibri" pitchFamily="34" charset="0"/>
                <a:ea typeface="Droid Sans Fallback"/>
                <a:cs typeface="Calibri" pitchFamily="34" charset="0"/>
              </a:rPr>
              <a:t>FACULTY OF ENGINEERING &amp; COMPUTING SCIENCES</a:t>
            </a:r>
            <a:endParaRPr lang="en-US" sz="7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Calibri" pitchFamily="34" charset="0"/>
                <a:ea typeface="Droid Sans Fallback"/>
                <a:cs typeface="Calibri" pitchFamily="34" charset="0"/>
              </a:rPr>
              <a:t>TEERTHANKER </a:t>
            </a:r>
            <a:r>
              <a:rPr lang="en-US" b="1" dirty="0">
                <a:latin typeface="Calibri" pitchFamily="34" charset="0"/>
                <a:ea typeface="Droid Sans Fallback"/>
                <a:cs typeface="Calibri" pitchFamily="34" charset="0"/>
              </a:rPr>
              <a:t>MAHAVEER UNIVERSITY, MORADABAD</a:t>
            </a:r>
            <a:endParaRPr lang="en-US" b="1" dirty="0">
              <a:latin typeface="Arial" pitchFamily="34" charset="0"/>
              <a:ea typeface="Droid Sans Fallback"/>
              <a:cs typeface="Calibri" pitchFamily="34" charset="0"/>
            </a:endParaRPr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301" y="4854798"/>
            <a:ext cx="1204101" cy="1085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081301" y="318114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Student </a:t>
            </a:r>
            <a:r>
              <a:rPr lang="en-US" dirty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Name (Student ID)</a:t>
            </a:r>
            <a:endParaRPr lang="en-U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Student Name (Student ID)</a:t>
            </a:r>
            <a:endParaRPr lang="en-U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Student Name (Student ID)</a:t>
            </a:r>
            <a:endParaRPr lang="en-U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3733" y="3198719"/>
            <a:ext cx="37401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33CC"/>
                </a:solidFill>
                <a:latin typeface="Calibri" pitchFamily="34" charset="0"/>
                <a:ea typeface="Droid Sans Fallback"/>
                <a:cs typeface="Times New Roman" pitchFamily="18" charset="0"/>
              </a:rPr>
              <a:t>Project Guide: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Project Guide Name</a:t>
            </a:r>
            <a:endParaRPr lang="en-US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559" y="1863247"/>
            <a:ext cx="804174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Calibri" pitchFamily="34" charset="0"/>
                <a:ea typeface="Droid Sans Fallback"/>
                <a:cs typeface="Times New Roman" pitchFamily="18" charset="0"/>
              </a:rPr>
              <a:t>Course </a:t>
            </a:r>
            <a:r>
              <a:rPr lang="en-US" b="1" dirty="0">
                <a:latin typeface="Calibri" pitchFamily="34" charset="0"/>
                <a:ea typeface="Droid Sans Fallback"/>
                <a:cs typeface="Times New Roman" pitchFamily="18" charset="0"/>
              </a:rPr>
              <a:t>Name (Course Code)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Calibri" pitchFamily="34" charset="0"/>
                <a:ea typeface="Droid Sans Fallback"/>
                <a:cs typeface="Times New Roman" pitchFamily="18" charset="0"/>
              </a:rPr>
              <a:t>Degree : B.SC. Animation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8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2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2400" b="1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defRPr>
            </a:lvl1pPr>
          </a:lstStyle>
          <a:p>
            <a:r>
              <a:rPr lang="en-US" dirty="0" smtClean="0"/>
              <a:t>Team Details</a:t>
            </a:r>
            <a:endParaRPr lang="en-US" dirty="0"/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2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6298600"/>
            <a:ext cx="49153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i="1" dirty="0" smtClean="0">
                <a:solidFill>
                  <a:srgbClr val="FFFF00"/>
                </a:solidFill>
              </a:rPr>
              <a:t>Guidelines: Mention Team Names &amp; their role in project</a:t>
            </a:r>
            <a:endParaRPr lang="en-IN" sz="1600" b="1" i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2145" y="6570657"/>
            <a:ext cx="18133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solidFill>
                  <a:schemeClr val="bg1"/>
                </a:solidFill>
              </a:rPr>
              <a:t>T011B/ </a:t>
            </a:r>
            <a:r>
              <a:rPr lang="en-IN" sz="1050" b="1" dirty="0" smtClean="0">
                <a:solidFill>
                  <a:schemeClr val="bg1"/>
                </a:solidFill>
              </a:rPr>
              <a:t>Template Version </a:t>
            </a:r>
            <a:r>
              <a:rPr lang="en-IN" sz="1050" b="1" dirty="0" smtClean="0">
                <a:solidFill>
                  <a:schemeClr val="bg1"/>
                </a:solidFill>
              </a:rPr>
              <a:t>5.0</a:t>
            </a:r>
            <a:endParaRPr lang="en-IN" sz="105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488997"/>
              </p:ext>
            </p:extLst>
          </p:nvPr>
        </p:nvGraphicFramePr>
        <p:xfrm>
          <a:off x="386882" y="1372628"/>
          <a:ext cx="8361582" cy="1521929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5877119">
                  <a:extLst>
                    <a:ext uri="{9D8B030D-6E8A-4147-A177-3AD203B41FA5}">
                      <a16:colId xmlns:a16="http://schemas.microsoft.com/office/drawing/2014/main" val="3341467042"/>
                    </a:ext>
                  </a:extLst>
                </a:gridCol>
                <a:gridCol w="2484463">
                  <a:extLst>
                    <a:ext uri="{9D8B030D-6E8A-4147-A177-3AD203B41FA5}">
                      <a16:colId xmlns:a16="http://schemas.microsoft.com/office/drawing/2014/main" val="4186870229"/>
                    </a:ext>
                  </a:extLst>
                </a:gridCol>
              </a:tblGrid>
              <a:tr h="5129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Student Name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Role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531479"/>
                  </a:ext>
                </a:extLst>
              </a:tr>
              <a:tr h="42741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Developer, Testing etc.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5163912"/>
                  </a:ext>
                </a:extLst>
              </a:tr>
              <a:tr h="25095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0564458"/>
                  </a:ext>
                </a:extLst>
              </a:tr>
              <a:tr h="25095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848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71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3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2400" b="1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defRPr>
            </a:lvl1pPr>
          </a:lstStyle>
          <a:p>
            <a:r>
              <a:rPr lang="en-US" dirty="0"/>
              <a:t>Project Brief</a:t>
            </a: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3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6298600"/>
            <a:ext cx="61884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i="1" dirty="0" smtClean="0">
                <a:solidFill>
                  <a:srgbClr val="FFFF00"/>
                </a:solidFill>
              </a:rPr>
              <a:t>Guidelines: Mention brief about the project and it’s functions/ modules</a:t>
            </a:r>
            <a:endParaRPr lang="en-IN" sz="1600" b="1" i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2145" y="6570657"/>
            <a:ext cx="18133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solidFill>
                  <a:schemeClr val="bg1"/>
                </a:solidFill>
              </a:rPr>
              <a:t>T011B/ </a:t>
            </a:r>
            <a:r>
              <a:rPr lang="en-IN" sz="1050" b="1" dirty="0" smtClean="0">
                <a:solidFill>
                  <a:schemeClr val="bg1"/>
                </a:solidFill>
              </a:rPr>
              <a:t>Template Version </a:t>
            </a:r>
            <a:r>
              <a:rPr lang="en-IN" sz="1050" b="1" dirty="0" smtClean="0">
                <a:solidFill>
                  <a:schemeClr val="bg1"/>
                </a:solidFill>
              </a:rPr>
              <a:t>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9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4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Methodologies/ Technologies/ Tools to be used</a:t>
            </a:r>
            <a:endParaRPr lang="en-US" b="1" dirty="0">
              <a:solidFill>
                <a:schemeClr val="bg1"/>
              </a:solidFill>
              <a:latin typeface="Calibri" pitchFamily="34" charset="0"/>
              <a:ea typeface="ＭＳ Ｐゴシック" pitchFamily="-28" charset="-128"/>
            </a:endParaRP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4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2145" y="6570657"/>
            <a:ext cx="18133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solidFill>
                  <a:schemeClr val="bg1"/>
                </a:solidFill>
              </a:rPr>
              <a:t>T011B/ </a:t>
            </a:r>
            <a:r>
              <a:rPr lang="en-IN" sz="1050" b="1" dirty="0" smtClean="0">
                <a:solidFill>
                  <a:schemeClr val="bg1"/>
                </a:solidFill>
              </a:rPr>
              <a:t>Template Version </a:t>
            </a:r>
            <a:r>
              <a:rPr lang="en-IN" sz="1050" b="1" dirty="0" smtClean="0">
                <a:solidFill>
                  <a:schemeClr val="bg1"/>
                </a:solidFill>
              </a:rPr>
              <a:t>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79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5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Characters used in Story</a:t>
            </a: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5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2145" y="6570657"/>
            <a:ext cx="18133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solidFill>
                  <a:schemeClr val="bg1"/>
                </a:solidFill>
              </a:rPr>
              <a:t>T011B/ </a:t>
            </a:r>
            <a:r>
              <a:rPr lang="en-IN" sz="1050" b="1" dirty="0" smtClean="0">
                <a:solidFill>
                  <a:schemeClr val="bg1"/>
                </a:solidFill>
              </a:rPr>
              <a:t>Template Version </a:t>
            </a:r>
            <a:r>
              <a:rPr lang="en-IN" sz="1050" b="1" dirty="0" smtClean="0">
                <a:solidFill>
                  <a:schemeClr val="bg1"/>
                </a:solidFill>
              </a:rPr>
              <a:t>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91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6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Flow Chart</a:t>
            </a:r>
            <a:endParaRPr lang="en-US" b="1" dirty="0">
              <a:solidFill>
                <a:schemeClr val="bg1"/>
              </a:solidFill>
              <a:latin typeface="Calibri" pitchFamily="34" charset="0"/>
              <a:ea typeface="ＭＳ Ｐゴシック" pitchFamily="-28" charset="-128"/>
            </a:endParaRP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6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4" y="6298600"/>
            <a:ext cx="2889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i="1" dirty="0" smtClean="0">
                <a:solidFill>
                  <a:srgbClr val="FFFF00"/>
                </a:solidFill>
              </a:rPr>
              <a:t>Guidelines: This slide is optional</a:t>
            </a:r>
            <a:endParaRPr lang="en-IN" sz="1600" b="1" i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2145" y="6570657"/>
            <a:ext cx="18133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solidFill>
                  <a:schemeClr val="bg1"/>
                </a:solidFill>
              </a:rPr>
              <a:t>T011B/ </a:t>
            </a:r>
            <a:r>
              <a:rPr lang="en-IN" sz="1050" b="1" dirty="0" smtClean="0">
                <a:solidFill>
                  <a:schemeClr val="bg1"/>
                </a:solidFill>
              </a:rPr>
              <a:t>Template Version </a:t>
            </a:r>
            <a:r>
              <a:rPr lang="en-IN" sz="1050" b="1" dirty="0" smtClean="0">
                <a:solidFill>
                  <a:schemeClr val="bg1"/>
                </a:solidFill>
              </a:rPr>
              <a:t>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92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\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7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Advantage of The Project</a:t>
            </a:r>
            <a:endParaRPr lang="en-US" b="1" dirty="0">
              <a:solidFill>
                <a:schemeClr val="bg1"/>
              </a:solidFill>
              <a:latin typeface="Calibri" pitchFamily="34" charset="0"/>
              <a:ea typeface="ＭＳ Ｐゴシック" pitchFamily="-28" charset="-128"/>
            </a:endParaRP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7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6266960"/>
            <a:ext cx="83185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i="1" dirty="0" smtClean="0">
                <a:solidFill>
                  <a:srgbClr val="FFFF00"/>
                </a:solidFill>
              </a:rPr>
              <a:t>Guidelines: </a:t>
            </a:r>
            <a:r>
              <a:rPr lang="en-US" sz="1600" b="1" i="1" dirty="0" smtClean="0">
                <a:solidFill>
                  <a:srgbClr val="FFFF00"/>
                </a:solidFill>
              </a:rPr>
              <a:t> </a:t>
            </a:r>
            <a:r>
              <a:rPr lang="en-US" sz="1600" b="1" i="1" dirty="0">
                <a:solidFill>
                  <a:srgbClr val="FFFF00"/>
                </a:solidFill>
              </a:rPr>
              <a:t>Mention </a:t>
            </a:r>
            <a:r>
              <a:rPr lang="en-US" sz="1600" b="1" i="1" dirty="0" smtClean="0">
                <a:solidFill>
                  <a:srgbClr val="FFFF00"/>
                </a:solidFill>
              </a:rPr>
              <a:t>advantage </a:t>
            </a:r>
            <a:r>
              <a:rPr lang="en-US" sz="1600" b="1" i="1" dirty="0">
                <a:solidFill>
                  <a:srgbClr val="FFFF00"/>
                </a:solidFill>
              </a:rPr>
              <a:t>from this project, the audience/ users who will get </a:t>
            </a:r>
            <a:r>
              <a:rPr lang="en-US" sz="1600" b="1" i="1" dirty="0" smtClean="0">
                <a:solidFill>
                  <a:srgbClr val="FFFF00"/>
                </a:solidFill>
              </a:rPr>
              <a:t>benefitted</a:t>
            </a:r>
            <a:endParaRPr lang="en-IN" sz="1600" b="1" i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2145" y="6570657"/>
            <a:ext cx="18133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solidFill>
                  <a:schemeClr val="bg1"/>
                </a:solidFill>
              </a:rPr>
              <a:t>T011B/ </a:t>
            </a:r>
            <a:r>
              <a:rPr lang="en-IN" sz="1050" b="1" dirty="0" smtClean="0">
                <a:solidFill>
                  <a:schemeClr val="bg1"/>
                </a:solidFill>
              </a:rPr>
              <a:t>Template Version </a:t>
            </a:r>
            <a:r>
              <a:rPr lang="en-IN" sz="1050" b="1" dirty="0" smtClean="0">
                <a:solidFill>
                  <a:schemeClr val="bg1"/>
                </a:solidFill>
              </a:rPr>
              <a:t>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0904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8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0" y="0"/>
            <a:ext cx="6172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-28" charset="-128"/>
              </a:rPr>
              <a:t>References, if any</a:t>
            </a:r>
            <a:endParaRPr lang="en-US" b="1" dirty="0">
              <a:solidFill>
                <a:schemeClr val="bg1"/>
              </a:solidFill>
              <a:latin typeface="Calibri" pitchFamily="34" charset="0"/>
              <a:ea typeface="ＭＳ Ｐゴシック" pitchFamily="-28" charset="-128"/>
            </a:endParaRPr>
          </a:p>
        </p:txBody>
      </p:sp>
      <p:sp>
        <p:nvSpPr>
          <p:cNvPr id="485384" name="Rectangle 8"/>
          <p:cNvSpPr>
            <a:spLocks noChangeArrowheads="1"/>
          </p:cNvSpPr>
          <p:nvPr/>
        </p:nvSpPr>
        <p:spPr bwMode="auto">
          <a:xfrm>
            <a:off x="0" y="6165304"/>
            <a:ext cx="9144000" cy="692696"/>
          </a:xfrm>
          <a:prstGeom prst="rect">
            <a:avLst/>
          </a:prstGeom>
          <a:solidFill>
            <a:srgbClr val="7116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 dirty="0"/>
          </a:p>
        </p:txBody>
      </p:sp>
      <p:pic>
        <p:nvPicPr>
          <p:cNvPr id="485394" name="Picture 18" descr="Teerthanker Mahaveer Univers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12" y="33879"/>
            <a:ext cx="29527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467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FC1071-F2DF-4CA9-AA63-FF97A16BD739}" type="slidenum">
              <a:rPr lang="en-IN" smtClean="0">
                <a:solidFill>
                  <a:schemeClr val="bg1"/>
                </a:solidFill>
              </a:rPr>
              <a:pPr/>
              <a:t>8</a:t>
            </a:fld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2145" y="6570657"/>
            <a:ext cx="18133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solidFill>
                  <a:schemeClr val="bg1"/>
                </a:solidFill>
              </a:rPr>
              <a:t>T011B/ </a:t>
            </a:r>
            <a:r>
              <a:rPr lang="en-IN" sz="1050" b="1" dirty="0" smtClean="0">
                <a:solidFill>
                  <a:schemeClr val="bg1"/>
                </a:solidFill>
              </a:rPr>
              <a:t>Template Version </a:t>
            </a:r>
            <a:r>
              <a:rPr lang="en-IN" sz="1050" b="1" dirty="0" smtClean="0">
                <a:solidFill>
                  <a:schemeClr val="bg1"/>
                </a:solidFill>
              </a:rPr>
              <a:t>5.0</a:t>
            </a:r>
            <a:endParaRPr lang="en-IN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THANKS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40407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4085</TotalTime>
  <Words>197</Words>
  <Application>Microsoft Office PowerPoint</Application>
  <PresentationFormat>On-screen Show (4:3)</PresentationFormat>
  <Paragraphs>59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Droid Sans Fallback</vt:lpstr>
      <vt:lpstr>Times New Roman</vt:lpstr>
      <vt:lpstr>Office Theme</vt:lpstr>
      <vt:lpstr>PROJECT TITLE  Project Synopsis Presentation  Date: DD/MM/YYYY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\</vt:lpstr>
      <vt:lpstr>PowerPoint Presentation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Rashmi Jain</dc:creator>
  <cp:lastModifiedBy>Rashmi Jain</cp:lastModifiedBy>
  <cp:revision>106</cp:revision>
  <dcterms:created xsi:type="dcterms:W3CDTF">2016-07-30T14:16:51Z</dcterms:created>
  <dcterms:modified xsi:type="dcterms:W3CDTF">2020-02-21T17:29:14Z</dcterms:modified>
</cp:coreProperties>
</file>