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6" r:id="rId3"/>
    <p:sldId id="285" r:id="rId4"/>
    <p:sldId id="286" r:id="rId5"/>
    <p:sldId id="284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971" autoAdjust="0"/>
    <p:restoredTop sz="94660"/>
  </p:normalViewPr>
  <p:slideViewPr>
    <p:cSldViewPr>
      <p:cViewPr varScale="1">
        <p:scale>
          <a:sx n="74" d="100"/>
          <a:sy n="74" d="100"/>
        </p:scale>
        <p:origin x="22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D895D-D788-4B08-93B3-B78EFB535739}" type="datetimeFigureOut">
              <a:rPr lang="en-IN" smtClean="0"/>
              <a:t>22-02-2020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32714-8A85-4045-9756-8E58AB7B76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613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2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3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92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4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64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5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508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767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308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56" y="0"/>
            <a:ext cx="9147855" cy="548680"/>
          </a:xfrm>
        </p:spPr>
        <p:txBody>
          <a:bodyPr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4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064"/>
            <a:ext cx="395064" cy="365125"/>
          </a:xfrm>
        </p:spPr>
        <p:txBody>
          <a:bodyPr/>
          <a:lstStyle>
            <a:lvl1pPr algn="ctr">
              <a:defRPr/>
            </a:lvl1pPr>
          </a:lstStyle>
          <a:p>
            <a:fld id="{08FC1071-F2DF-4CA9-AA63-FF97A16BD73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153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539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571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691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577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485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185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927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19676" y="8721"/>
            <a:ext cx="916367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/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20688"/>
            <a:ext cx="9144000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C1071-F2DF-4CA9-AA63-FF97A16BD73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864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IN" sz="2800" b="1" kern="120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7449"/>
            <a:ext cx="9144000" cy="1080120"/>
          </a:xfrm>
        </p:spPr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en-US" sz="3200" dirty="0" smtClean="0">
                <a:ea typeface="Droid Sans Fallback"/>
                <a:cs typeface="Times New Roman" pitchFamily="18" charset="0"/>
              </a:rPr>
              <a:t>PROJECT TITLE</a:t>
            </a:r>
            <a:r>
              <a:rPr lang="en-US" sz="2000" dirty="0">
                <a:ea typeface="Droid Sans Fallback"/>
                <a:cs typeface="Times New Roman" pitchFamily="18" charset="0"/>
              </a:rPr>
              <a:t> </a:t>
            </a:r>
            <a:r>
              <a:rPr lang="en-US" sz="2000" dirty="0" smtClean="0">
                <a:ea typeface="Droid Sans Fallback"/>
                <a:cs typeface="Times New Roman" pitchFamily="18" charset="0"/>
              </a:rPr>
              <a:t/>
            </a:r>
            <a:br>
              <a:rPr lang="en-US" sz="2000" dirty="0" smtClean="0">
                <a:ea typeface="Droid Sans Fallback"/>
                <a:cs typeface="Times New Roman" pitchFamily="18" charset="0"/>
              </a:rPr>
            </a:br>
            <a:r>
              <a:rPr lang="en-US" sz="2400" dirty="0" smtClean="0">
                <a:ea typeface="Droid Sans Fallback"/>
                <a:cs typeface="Times New Roman" pitchFamily="18" charset="0"/>
              </a:rPr>
              <a:t>Project </a:t>
            </a:r>
            <a:r>
              <a:rPr lang="en-US" sz="2400" dirty="0">
                <a:ea typeface="Droid Sans Fallback"/>
                <a:cs typeface="Times New Roman" pitchFamily="18" charset="0"/>
              </a:rPr>
              <a:t>Progress Presentation </a:t>
            </a:r>
            <a:r>
              <a:rPr lang="en-US" sz="2400" dirty="0" smtClean="0">
                <a:ea typeface="Droid Sans Fallback"/>
                <a:cs typeface="Times New Roman" pitchFamily="18" charset="0"/>
              </a:rPr>
              <a:t>: Milestone# </a:t>
            </a:r>
            <a:r>
              <a:rPr lang="en-US" sz="2400" dirty="0">
                <a:solidFill>
                  <a:srgbClr val="FF0000"/>
                </a:solidFill>
                <a:ea typeface="Droid Sans Fallback"/>
                <a:cs typeface="Times New Roman" pitchFamily="18" charset="0"/>
              </a:rPr>
              <a:t>X</a:t>
            </a:r>
            <a:r>
              <a:rPr lang="en-US" sz="2400" dirty="0" smtClean="0">
                <a:ea typeface="Droid Sans Fallback"/>
                <a:cs typeface="Times New Roman" pitchFamily="18" charset="0"/>
              </a:rPr>
              <a:t/>
            </a:r>
            <a:br>
              <a:rPr lang="en-US" sz="2400" dirty="0" smtClean="0">
                <a:ea typeface="Droid Sans Fallback"/>
                <a:cs typeface="Times New Roman" pitchFamily="18" charset="0"/>
              </a:rPr>
            </a:br>
            <a:r>
              <a:rPr lang="en-US" sz="2000" dirty="0" smtClean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Date</a:t>
            </a:r>
            <a:r>
              <a:rPr lang="en-US" sz="2000" dirty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: </a:t>
            </a:r>
            <a:r>
              <a:rPr lang="en-US" sz="2000" dirty="0" smtClean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DD/MM/YYYY</a:t>
            </a:r>
            <a:endParaRPr lang="en-IN" sz="2000" dirty="0"/>
          </a:p>
        </p:txBody>
      </p:sp>
      <p:sp>
        <p:nvSpPr>
          <p:cNvPr id="5" name="Rectangle 4"/>
          <p:cNvSpPr/>
          <p:nvPr/>
        </p:nvSpPr>
        <p:spPr>
          <a:xfrm>
            <a:off x="2323783" y="1585264"/>
            <a:ext cx="4968552" cy="1440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861224" y="6122424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Calibri" pitchFamily="34" charset="0"/>
                <a:ea typeface="Droid Sans Fallback"/>
                <a:cs typeface="Calibri" pitchFamily="34" charset="0"/>
              </a:rPr>
              <a:t>FACULTY OF ENGINEERING &amp; COMPUTING SCIENCES</a:t>
            </a:r>
            <a:endParaRPr lang="en-US" sz="7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alibri" pitchFamily="34" charset="0"/>
                <a:ea typeface="Droid Sans Fallback"/>
                <a:cs typeface="Calibri" pitchFamily="34" charset="0"/>
              </a:rPr>
              <a:t>TEERTHANKER MAHAVEER UNIVERSITY, MORADABAD</a:t>
            </a:r>
            <a:endParaRPr lang="en-US" b="1" dirty="0">
              <a:latin typeface="Arial" pitchFamily="34" charset="0"/>
              <a:ea typeface="Droid Sans Fallback"/>
              <a:cs typeface="Calibri" pitchFamily="34" charset="0"/>
            </a:endParaRPr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301" y="4854798"/>
            <a:ext cx="1204101" cy="1085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11559" y="1863247"/>
            <a:ext cx="80417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Calibri" pitchFamily="34" charset="0"/>
                <a:ea typeface="Droid Sans Fallback"/>
                <a:cs typeface="Times New Roman" pitchFamily="18" charset="0"/>
              </a:rPr>
              <a:t>Course </a:t>
            </a:r>
            <a:r>
              <a:rPr lang="en-US" sz="2000" b="1" dirty="0">
                <a:latin typeface="Calibri" pitchFamily="34" charset="0"/>
                <a:ea typeface="Droid Sans Fallback"/>
                <a:cs typeface="Times New Roman" pitchFamily="18" charset="0"/>
              </a:rPr>
              <a:t>Name (Course Code)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Calibri" pitchFamily="34" charset="0"/>
                <a:ea typeface="Droid Sans Fallback"/>
                <a:cs typeface="Times New Roman" pitchFamily="18" charset="0"/>
              </a:rPr>
              <a:t>Degree : 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&lt;B.Tech/ MCA/ ….&gt;</a:t>
            </a:r>
            <a:endParaRPr lang="en-U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81301" y="318114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Student </a:t>
            </a:r>
            <a:r>
              <a:rPr lang="en-US" dirty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Name (Student ID)</a:t>
            </a:r>
            <a:endParaRPr lang="en-US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Student Name (Student ID)</a:t>
            </a:r>
            <a:endParaRPr lang="en-US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Student Name (Student ID)</a:t>
            </a:r>
            <a:endParaRPr lang="en-US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3733" y="3198719"/>
            <a:ext cx="37401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Project Guide: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Project Guide Name (Internal)</a:t>
            </a:r>
          </a:p>
        </p:txBody>
      </p:sp>
    </p:spTree>
    <p:extLst>
      <p:ext uri="{BB962C8B-B14F-4D97-AF65-F5344CB8AC3E}">
        <p14:creationId xmlns:p14="http://schemas.microsoft.com/office/powerpoint/2010/main" val="89940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2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2400" b="1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defRPr>
            </a:lvl1pPr>
          </a:lstStyle>
          <a:p>
            <a:r>
              <a:rPr lang="en-US" dirty="0"/>
              <a:t>Project </a:t>
            </a:r>
            <a:r>
              <a:rPr lang="en-US" dirty="0" smtClean="0"/>
              <a:t>Milestones </a:t>
            </a: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2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98" y="6238364"/>
            <a:ext cx="8513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i="1" dirty="0" smtClean="0">
                <a:solidFill>
                  <a:srgbClr val="FFFF00"/>
                </a:solidFill>
              </a:rPr>
              <a:t>Guidelines: </a:t>
            </a:r>
            <a:r>
              <a:rPr lang="en-IN" sz="1400" b="1" i="1" dirty="0" smtClean="0">
                <a:solidFill>
                  <a:srgbClr val="FFFF00"/>
                </a:solidFill>
              </a:rPr>
              <a:t>Show </a:t>
            </a:r>
            <a:r>
              <a:rPr lang="en-IN" sz="1400" b="1" i="1" dirty="0" smtClean="0">
                <a:solidFill>
                  <a:srgbClr val="FFFF00"/>
                </a:solidFill>
              </a:rPr>
              <a:t>all </a:t>
            </a:r>
            <a:r>
              <a:rPr lang="en-IN" sz="1400" b="1" i="1" dirty="0" smtClean="0">
                <a:solidFill>
                  <a:srgbClr val="FFFF00"/>
                </a:solidFill>
              </a:rPr>
              <a:t>Milestones and it’s related artefacts</a:t>
            </a:r>
            <a:r>
              <a:rPr lang="en-IN" sz="1400" b="1" i="1" dirty="0" smtClean="0">
                <a:solidFill>
                  <a:srgbClr val="FFFF00"/>
                </a:solidFill>
              </a:rPr>
              <a:t>/ evidences </a:t>
            </a:r>
            <a:r>
              <a:rPr lang="en-IN" sz="1400" b="1" i="1" dirty="0" smtClean="0">
                <a:solidFill>
                  <a:srgbClr val="FFFF00"/>
                </a:solidFill>
              </a:rPr>
              <a:t>during </a:t>
            </a:r>
            <a:r>
              <a:rPr lang="en-IN" sz="1400" b="1" i="1" dirty="0" smtClean="0">
                <a:solidFill>
                  <a:srgbClr val="FFFF00"/>
                </a:solidFill>
              </a:rPr>
              <a:t>presentation of this slide.</a:t>
            </a:r>
            <a:endParaRPr lang="en-IN" sz="1400" b="1" i="1" dirty="0">
              <a:solidFill>
                <a:srgbClr val="FFFF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140407"/>
              </p:ext>
            </p:extLst>
          </p:nvPr>
        </p:nvGraphicFramePr>
        <p:xfrm>
          <a:off x="107504" y="1052736"/>
          <a:ext cx="8917477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7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09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S#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Milestone Description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Planned Date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Actual Date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Inputs Required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/>
                        <a:t>1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Project Synopsis Presentation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DD/MM/YYYY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DD/MM/YYYY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IN" sz="1200" dirty="0" smtClean="0"/>
                        <a:t>Project</a:t>
                      </a:r>
                      <a:r>
                        <a:rPr lang="en-IN" sz="1200" baseline="0" dirty="0" smtClean="0"/>
                        <a:t> Synopsis Report (using Template T001) should be ready and available</a:t>
                      </a:r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/>
                        <a:t>2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Requirement Analysis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DD/MM/YYYY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DD/MM/YYYY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IN" sz="1200" dirty="0" smtClean="0"/>
                        <a:t>Project Synopsis</a:t>
                      </a:r>
                      <a:r>
                        <a:rPr lang="en-IN" sz="1200" baseline="0" dirty="0" smtClean="0"/>
                        <a:t> Report </a:t>
                      </a:r>
                      <a:endParaRPr lang="en-IN" sz="1200" dirty="0" smtClean="0"/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IN" sz="1200" dirty="0" smtClean="0"/>
                        <a:t>Project Report (using Template T003) –Section</a:t>
                      </a:r>
                      <a:r>
                        <a:rPr lang="en-IN" sz="1200" baseline="0" dirty="0" smtClean="0"/>
                        <a:t> on “Requirement Analysis” should be ready and available</a:t>
                      </a:r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/>
                        <a:t>3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Live Demo (with 50% completion)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DD/MM/YYYY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DD/MM/YYYY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IN" sz="1200" dirty="0" smtClean="0"/>
                        <a:t>Project Synopsis</a:t>
                      </a:r>
                      <a:r>
                        <a:rPr lang="en-IN" sz="1200" baseline="0" dirty="0" smtClean="0"/>
                        <a:t> Report </a:t>
                      </a:r>
                      <a:endParaRPr lang="en-IN" sz="1200" dirty="0" smtClean="0"/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IN" sz="1200" dirty="0" smtClean="0"/>
                        <a:t>Project Report 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IN" sz="1200" dirty="0" smtClean="0"/>
                        <a:t>Live Project (in</a:t>
                      </a:r>
                      <a:r>
                        <a:rPr lang="en-IN" sz="1200" baseline="0" dirty="0" smtClean="0"/>
                        <a:t> 50% working condition) should be ready and installed in Lab Server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IN" sz="1200" baseline="0" dirty="0" smtClean="0"/>
                        <a:t>Test Cases</a:t>
                      </a:r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/>
                        <a:t>4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Final Demo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DD/MM/YYYY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DD/MM/YYYY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IN" sz="1200" dirty="0" smtClean="0"/>
                        <a:t>Project Synopsis</a:t>
                      </a:r>
                      <a:r>
                        <a:rPr lang="en-IN" sz="1200" baseline="0" dirty="0" smtClean="0"/>
                        <a:t> Report </a:t>
                      </a:r>
                      <a:endParaRPr lang="en-IN" sz="1200" dirty="0" smtClean="0"/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IN" sz="1200" dirty="0" smtClean="0"/>
                        <a:t>Project Report (Completed)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IN" sz="1200" dirty="0" smtClean="0"/>
                        <a:t>Live Project -100%</a:t>
                      </a:r>
                      <a:r>
                        <a:rPr lang="en-IN" sz="1200" baseline="0" dirty="0" smtClean="0"/>
                        <a:t> completed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/>
                        <a:t>5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Project Viva (External)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-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-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Date will be published by CCSIT</a:t>
                      </a:r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324270" y="6572779"/>
            <a:ext cx="181972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050" b="1" dirty="0" smtClean="0">
                <a:solidFill>
                  <a:schemeClr val="bg1"/>
                </a:solidFill>
              </a:rPr>
              <a:t>T012A/ </a:t>
            </a:r>
            <a:r>
              <a:rPr lang="en-IN" sz="1050" b="1" dirty="0" smtClean="0">
                <a:solidFill>
                  <a:schemeClr val="bg1"/>
                </a:solidFill>
              </a:rPr>
              <a:t>Template Version </a:t>
            </a:r>
            <a:r>
              <a:rPr lang="en-IN" sz="1050" b="1" dirty="0" smtClean="0">
                <a:solidFill>
                  <a:schemeClr val="bg1"/>
                </a:solidFill>
              </a:rPr>
              <a:t>5.0</a:t>
            </a:r>
            <a:endParaRPr lang="en-IN" sz="105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344223">
            <a:off x="2443510" y="3077025"/>
            <a:ext cx="3625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 smtClean="0">
                <a:solidFill>
                  <a:schemeClr val="bg1">
                    <a:lumMod val="50000"/>
                  </a:schemeClr>
                </a:solidFill>
              </a:rPr>
              <a:t>Sample</a:t>
            </a:r>
            <a:endParaRPr lang="en-IN" sz="4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9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3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Progress Made in this Milestone</a:t>
            </a:r>
            <a:endParaRPr lang="en-US" b="1" dirty="0">
              <a:solidFill>
                <a:schemeClr val="bg1"/>
              </a:solidFill>
              <a:latin typeface="Calibri" pitchFamily="34" charset="0"/>
              <a:ea typeface="ＭＳ Ｐゴシック" pitchFamily="-28" charset="-128"/>
            </a:endParaRP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3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15761" y="6377135"/>
            <a:ext cx="5392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i="1" dirty="0" smtClean="0">
                <a:solidFill>
                  <a:srgbClr val="FFFF00"/>
                </a:solidFill>
              </a:rPr>
              <a:t>Guidelines: Show what all have been done in this milestone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24270" y="6572779"/>
            <a:ext cx="181972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050" b="1" dirty="0" smtClean="0">
                <a:solidFill>
                  <a:schemeClr val="bg1"/>
                </a:solidFill>
              </a:rPr>
              <a:t>T012A/ </a:t>
            </a:r>
            <a:r>
              <a:rPr lang="en-IN" sz="1050" b="1" dirty="0" smtClean="0">
                <a:solidFill>
                  <a:schemeClr val="bg1"/>
                </a:solidFill>
              </a:rPr>
              <a:t>Template Version </a:t>
            </a:r>
            <a:r>
              <a:rPr lang="en-IN" sz="1050" b="1" dirty="0" smtClean="0">
                <a:solidFill>
                  <a:schemeClr val="bg1"/>
                </a:solidFill>
              </a:rPr>
              <a:t>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10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4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Any Challenges related to Project/ Milestone?</a:t>
            </a:r>
            <a:endParaRPr lang="en-US" b="1" dirty="0">
              <a:solidFill>
                <a:schemeClr val="bg1"/>
              </a:solidFill>
              <a:latin typeface="Calibri" pitchFamily="34" charset="0"/>
              <a:ea typeface="ＭＳ Ｐゴシック" pitchFamily="-28" charset="-128"/>
            </a:endParaRP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4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24270" y="6572779"/>
            <a:ext cx="181972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050" b="1" dirty="0" smtClean="0">
                <a:solidFill>
                  <a:schemeClr val="bg1"/>
                </a:solidFill>
              </a:rPr>
              <a:t>T012A/ </a:t>
            </a:r>
            <a:r>
              <a:rPr lang="en-IN" sz="1050" b="1" dirty="0" smtClean="0">
                <a:solidFill>
                  <a:schemeClr val="bg1"/>
                </a:solidFill>
              </a:rPr>
              <a:t>Template Version </a:t>
            </a:r>
            <a:r>
              <a:rPr lang="en-IN" sz="1050" b="1" dirty="0" smtClean="0">
                <a:solidFill>
                  <a:schemeClr val="bg1"/>
                </a:solidFill>
              </a:rPr>
              <a:t>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28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5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Any other related Information?</a:t>
            </a:r>
            <a:endParaRPr lang="en-US" b="1" dirty="0">
              <a:solidFill>
                <a:schemeClr val="bg1"/>
              </a:solidFill>
              <a:latin typeface="Calibri" pitchFamily="34" charset="0"/>
              <a:ea typeface="ＭＳ Ｐゴシック" pitchFamily="-28" charset="-128"/>
            </a:endParaRP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5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24270" y="6572779"/>
            <a:ext cx="181972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050" b="1" dirty="0" smtClean="0">
                <a:solidFill>
                  <a:schemeClr val="bg1"/>
                </a:solidFill>
              </a:rPr>
              <a:t>T012A/ </a:t>
            </a:r>
            <a:r>
              <a:rPr lang="en-IN" sz="1050" b="1" dirty="0" smtClean="0">
                <a:solidFill>
                  <a:schemeClr val="bg1"/>
                </a:solidFill>
              </a:rPr>
              <a:t>Template Version </a:t>
            </a:r>
            <a:r>
              <a:rPr lang="en-IN" sz="1050" b="1" dirty="0" smtClean="0">
                <a:solidFill>
                  <a:schemeClr val="bg1"/>
                </a:solidFill>
              </a:rPr>
              <a:t>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64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THANKS</a:t>
            </a:r>
            <a:endParaRPr lang="en-IN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946934" y="6604084"/>
            <a:ext cx="11785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050" b="1" dirty="0" smtClean="0">
                <a:solidFill>
                  <a:schemeClr val="bg1"/>
                </a:solidFill>
              </a:rPr>
              <a:t>T004/ Version 1.0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4040</TotalTime>
  <Words>276</Words>
  <Application>Microsoft Office PowerPoint</Application>
  <PresentationFormat>On-screen Show (4:3)</PresentationFormat>
  <Paragraphs>71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Droid Sans Fallback</vt:lpstr>
      <vt:lpstr>Times New Roman</vt:lpstr>
      <vt:lpstr>Office Theme</vt:lpstr>
      <vt:lpstr>PROJECT TITLE  Project Progress Presentation : Milestone# X Date: DD/MM/YYYY</vt:lpstr>
      <vt:lpstr>PowerPoint Presentation</vt:lpstr>
      <vt:lpstr>PowerPoint Presentation</vt:lpstr>
      <vt:lpstr>PowerPoint Presentation</vt:lpstr>
      <vt:lpstr>PowerPoint Presentation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Rashmi Jain</dc:creator>
  <cp:lastModifiedBy>Rashmi Jain</cp:lastModifiedBy>
  <cp:revision>109</cp:revision>
  <dcterms:created xsi:type="dcterms:W3CDTF">2016-07-30T14:16:51Z</dcterms:created>
  <dcterms:modified xsi:type="dcterms:W3CDTF">2020-02-21T19:20:37Z</dcterms:modified>
</cp:coreProperties>
</file>